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5" r:id="rId2"/>
    <p:sldId id="266" r:id="rId3"/>
    <p:sldId id="267" r:id="rId4"/>
    <p:sldId id="271" r:id="rId5"/>
    <p:sldId id="27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1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19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6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7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8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9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0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1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DEB8F4A-3477-46C0-9CD6-AD6D565775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381C02-FC8D-4C04-B8CE-9A522BE0670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DFF1CA-546A-4CC5-86C7-BBF12BC729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AC8A41-9679-49BC-BF75-24377C6B2C7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976DB3-FA22-4F83-8F4B-A56FE5097B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20CC4A-C432-4E87-BD2D-75F099AAF0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D50564-DBFA-4661-95CC-6D67477D374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503080-299B-47A9-9CA4-569C518F257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D414BF-6401-42F9-BD5C-20A376B09F3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E5B391-BC87-4C40-9CCE-E21036A8D67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262AB4-B07B-4B8B-B1EA-95C7954C9F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1226665-5A26-47F2-99F0-AB156E8C5E3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717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17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7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3 Review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Chapter 8</a:t>
            </a:r>
          </a:p>
          <a:p>
            <a:pPr lvl="1"/>
            <a:r>
              <a:rPr lang="en-US" sz="3200" dirty="0"/>
              <a:t>Global circulation – tropics/subtropics (Hadley circulation, ICTZ, trade winds, etc.)</a:t>
            </a:r>
          </a:p>
          <a:p>
            <a:pPr lvl="1"/>
            <a:r>
              <a:rPr lang="en-US" sz="3200" dirty="0"/>
              <a:t>Jet stream, semi-permanent pressure cells, monsoons</a:t>
            </a:r>
          </a:p>
          <a:p>
            <a:pPr lvl="1"/>
            <a:r>
              <a:rPr lang="en-US" sz="3200" dirty="0"/>
              <a:t>Small-scale circulations (Chinook winds, Santa Ana winds, sea breeze, etc.)</a:t>
            </a:r>
          </a:p>
          <a:p>
            <a:pPr lvl="1"/>
            <a:r>
              <a:rPr lang="en-US" sz="3200" dirty="0"/>
              <a:t>ENSO, teleconnections (especially locally)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3 Review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Chapter 9</a:t>
            </a:r>
          </a:p>
          <a:p>
            <a:pPr lvl="1"/>
            <a:r>
              <a:rPr lang="en-US" sz="3600" dirty="0"/>
              <a:t>Air masses (5 types), characteristics of each</a:t>
            </a:r>
          </a:p>
          <a:p>
            <a:pPr lvl="1"/>
            <a:r>
              <a:rPr lang="en-US" sz="3600" dirty="0"/>
              <a:t>Fronts (4 kinds) and dry lines, characteristics of each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3 Review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Chapter 10</a:t>
            </a:r>
          </a:p>
          <a:p>
            <a:pPr lvl="1"/>
            <a:r>
              <a:rPr lang="en-US" sz="3600" dirty="0"/>
              <a:t>Mid-latitude cyclones (low pressure systems) – how they form, where they form, the 3 stages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3 Review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Chapter 11</a:t>
            </a:r>
          </a:p>
          <a:p>
            <a:pPr lvl="1"/>
            <a:r>
              <a:rPr lang="en-US" sz="2600" dirty="0"/>
              <a:t>Lightning/thunder, types, lightning safety</a:t>
            </a:r>
          </a:p>
          <a:p>
            <a:pPr lvl="1"/>
            <a:r>
              <a:rPr lang="en-US" sz="2600" dirty="0"/>
              <a:t>Thunderstorms (4 types), characteristics of each, severe vs. non-severe</a:t>
            </a:r>
          </a:p>
          <a:p>
            <a:pPr lvl="1"/>
            <a:r>
              <a:rPr lang="en-US" sz="2600" dirty="0"/>
              <a:t>Downbursts (outflow, microbursts, derechos)</a:t>
            </a:r>
          </a:p>
          <a:p>
            <a:pPr lvl="1"/>
            <a:r>
              <a:rPr lang="en-US" sz="2600" dirty="0"/>
              <a:t>Tornadoes – characteristics, formation (and necessary ingredients), where they form (time and place), classification, tornado safety</a:t>
            </a:r>
          </a:p>
          <a:p>
            <a:pPr lvl="1"/>
            <a:r>
              <a:rPr lang="en-US" sz="2600" dirty="0"/>
              <a:t>Watches and warnings</a:t>
            </a:r>
          </a:p>
          <a:p>
            <a:pPr lvl="1"/>
            <a:r>
              <a:rPr lang="en-US" sz="2600" dirty="0"/>
              <a:t>Don’t worry about memorizing famous outbreaks or famous tornadoes</a:t>
            </a:r>
          </a:p>
          <a:p>
            <a:pPr lvl="1"/>
            <a:endParaRPr lang="en-US" dirty="0"/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52122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3 Review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Chapter 12</a:t>
            </a:r>
          </a:p>
          <a:p>
            <a:pPr lvl="1"/>
            <a:r>
              <a:rPr lang="en-US" dirty="0"/>
              <a:t>Hurricanes – characteristics, formation (and necessary ingredients), where they form (time and place), classification (including pre-hurricane stages)</a:t>
            </a:r>
          </a:p>
          <a:p>
            <a:pPr lvl="1"/>
            <a:r>
              <a:rPr lang="en-US" dirty="0"/>
              <a:t>Damaging aspects of hurricanes and their characteristics (e.g. area of fastest winds, or highest storm surge)</a:t>
            </a:r>
          </a:p>
          <a:p>
            <a:pPr lvl="1"/>
            <a:r>
              <a:rPr lang="en-US" dirty="0"/>
              <a:t>Long-term trends in hurricane activity</a:t>
            </a:r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22889606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118</TotalTime>
  <Words>231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Garamond</vt:lpstr>
      <vt:lpstr>Wingdings</vt:lpstr>
      <vt:lpstr>Stream</vt:lpstr>
      <vt:lpstr>Exam 3 Review Topics</vt:lpstr>
      <vt:lpstr>Exam 3 Review Topics</vt:lpstr>
      <vt:lpstr>Exam 3 Review Topics</vt:lpstr>
      <vt:lpstr>Exam 3 Review Topics</vt:lpstr>
      <vt:lpstr>Exam 3 Review Topics</vt:lpstr>
    </vt:vector>
  </TitlesOfParts>
  <Company>University of Washington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bancell</dc:creator>
  <cp:lastModifiedBy>Ancell, Brian</cp:lastModifiedBy>
  <cp:revision>22</cp:revision>
  <dcterms:created xsi:type="dcterms:W3CDTF">2011-03-08T04:03:04Z</dcterms:created>
  <dcterms:modified xsi:type="dcterms:W3CDTF">2022-04-25T14:56:09Z</dcterms:modified>
</cp:coreProperties>
</file>