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66" r:id="rId2"/>
    <p:sldId id="267" r:id="rId3"/>
    <p:sldId id="271" r:id="rId4"/>
    <p:sldId id="268" r:id="rId5"/>
    <p:sldId id="269" r:id="rId6"/>
    <p:sldId id="270" r:id="rId7"/>
    <p:sldId id="27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Garamond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Garamond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Garamond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Garamond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Garamond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15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819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196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7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8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9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0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01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2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0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20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205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206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207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DEB8F4A-3477-46C0-9CD6-AD6D565775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6381C02-FC8D-4C04-B8CE-9A522BE0670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DFF1CA-546A-4CC5-86C7-BBF12BC7299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CAC8A41-9679-49BC-BF75-24377C6B2C7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7976DB3-FA22-4F83-8F4B-A56FE5097B9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20CC4A-C432-4E87-BD2D-75F099AAF0B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FD50564-DBFA-4661-95CC-6D67477D374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F503080-299B-47A9-9CA4-569C518F257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2D414BF-6401-42F9-BD5C-20A376B09F3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0E5B391-BC87-4C40-9CCE-E21036A8D67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E262AB4-B07B-4B8B-B1EA-95C7954C9F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51226665-5A26-47F2-99F0-AB156E8C5E39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717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717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7174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5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6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7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8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79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0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81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18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18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2 Review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Chapter 5</a:t>
            </a:r>
          </a:p>
          <a:p>
            <a:pPr lvl="1"/>
            <a:r>
              <a:rPr lang="en-US" sz="3200" dirty="0"/>
              <a:t>Saturation vs. not saturated, phase changes, moisture variables</a:t>
            </a:r>
          </a:p>
          <a:p>
            <a:pPr lvl="1"/>
            <a:r>
              <a:rPr lang="en-US" sz="3200" dirty="0"/>
              <a:t>Maximum amount of water vapor vs. actual amount of water vapor</a:t>
            </a:r>
          </a:p>
          <a:p>
            <a:pPr lvl="1"/>
            <a:r>
              <a:rPr lang="en-US" sz="3200" dirty="0"/>
              <a:t>Measuring humidity</a:t>
            </a:r>
          </a:p>
          <a:p>
            <a:pPr lvl="1"/>
            <a:r>
              <a:rPr lang="en-US" sz="3200" dirty="0"/>
              <a:t>Condensation in the atmosphere</a:t>
            </a:r>
          </a:p>
          <a:p>
            <a:pPr lvl="1"/>
            <a:r>
              <a:rPr lang="en-US" sz="3200" dirty="0"/>
              <a:t>Lapse rates (dry adiabatic, moist adiabatic, environmental)</a:t>
            </a:r>
          </a:p>
          <a:p>
            <a:pPr lvl="1"/>
            <a:endParaRPr lang="en-US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2 Review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Chapter 6</a:t>
            </a:r>
          </a:p>
          <a:p>
            <a:pPr lvl="1"/>
            <a:r>
              <a:rPr lang="en-US" sz="3600" dirty="0"/>
              <a:t>Lifting mechanisms</a:t>
            </a:r>
          </a:p>
          <a:p>
            <a:pPr lvl="1"/>
            <a:r>
              <a:rPr lang="en-US" sz="3600" dirty="0"/>
              <a:t>Stability criteria (and what is stability?)</a:t>
            </a:r>
          </a:p>
          <a:p>
            <a:pPr lvl="1"/>
            <a:r>
              <a:rPr lang="en-US" sz="3600" dirty="0"/>
              <a:t>Inversions</a:t>
            </a:r>
          </a:p>
          <a:p>
            <a:pPr lvl="1"/>
            <a:r>
              <a:rPr lang="en-US" sz="3600" dirty="0"/>
              <a:t>Cloud types and classifications</a:t>
            </a:r>
          </a:p>
          <a:p>
            <a:pPr lvl="1"/>
            <a:r>
              <a:rPr lang="en-US" sz="3600" dirty="0"/>
              <a:t>Observing clouds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2 Review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Chapter 7</a:t>
            </a:r>
          </a:p>
          <a:p>
            <a:pPr lvl="1"/>
            <a:r>
              <a:rPr lang="en-US" sz="3600" dirty="0"/>
              <a:t>Growth of cloud droplets into precipitation (warm and cold/cool clouds)</a:t>
            </a:r>
          </a:p>
          <a:p>
            <a:pPr lvl="1"/>
            <a:r>
              <a:rPr lang="en-US" sz="3600" dirty="0"/>
              <a:t>Types of precipitation (e.g. snow, rain, sleet, etc.)</a:t>
            </a:r>
          </a:p>
        </p:txBody>
      </p:sp>
    </p:spTree>
    <p:extLst>
      <p:ext uri="{BB962C8B-B14F-4D97-AF65-F5344CB8AC3E}">
        <p14:creationId xmlns:p14="http://schemas.microsoft.com/office/powerpoint/2010/main" val="552122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2 Review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Exam will be a combination of multiple choice and short answer questions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7679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2 Review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Exam will be a combination of multiple choice and short answer questions</a:t>
            </a:r>
          </a:p>
          <a:p>
            <a:endParaRPr lang="en-US" sz="3600" dirty="0"/>
          </a:p>
          <a:p>
            <a:r>
              <a:rPr lang="en-US" sz="3600" u="sng" dirty="0"/>
              <a:t>Example Short Answer Question</a:t>
            </a:r>
            <a:r>
              <a:rPr lang="en-US" sz="3600" dirty="0"/>
              <a:t>:</a:t>
            </a:r>
          </a:p>
          <a:p>
            <a:pPr marL="0" indent="0">
              <a:buNone/>
            </a:pPr>
            <a:r>
              <a:rPr lang="en-US" sz="3600" dirty="0"/>
              <a:t>Describe the difference between freezing rain and sleet and the environmental conditions that cause both</a:t>
            </a:r>
          </a:p>
        </p:txBody>
      </p:sp>
    </p:spTree>
    <p:extLst>
      <p:ext uri="{BB962C8B-B14F-4D97-AF65-F5344CB8AC3E}">
        <p14:creationId xmlns:p14="http://schemas.microsoft.com/office/powerpoint/2010/main" val="1031335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2 Review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Freezing rain is supercooled liquid rain that freezes on contact with the ground, while sleet is liquid rain that freezes in the air before it hits the ground. 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Freezing rain occurs when rain falls through a very shallow cold layer and does not have time to freeze, while sleet falls through a thicker cold layer and does freeze (hitting the ground as ice pellets) because it has longer in the sub-freezing air. </a:t>
            </a:r>
          </a:p>
        </p:txBody>
      </p:sp>
    </p:spTree>
    <p:extLst>
      <p:ext uri="{BB962C8B-B14F-4D97-AF65-F5344CB8AC3E}">
        <p14:creationId xmlns:p14="http://schemas.microsoft.com/office/powerpoint/2010/main" val="186369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2 Review Topics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95B14C72-95C3-454E-8814-41649B046CC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26355"/>
            <a:ext cx="8229600" cy="4073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7250222"/>
      </p:ext>
    </p:extLst>
  </p:cSld>
  <p:clrMapOvr>
    <a:masterClrMapping/>
  </p:clrMapOvr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102</TotalTime>
  <Words>243</Words>
  <Application>Microsoft Office PowerPoint</Application>
  <PresentationFormat>On-screen Show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Garamond</vt:lpstr>
      <vt:lpstr>Wingdings</vt:lpstr>
      <vt:lpstr>Stream</vt:lpstr>
      <vt:lpstr>Exam 2 Review Topics</vt:lpstr>
      <vt:lpstr>Exam 2 Review Topics</vt:lpstr>
      <vt:lpstr>Exam 2 Review Topics</vt:lpstr>
      <vt:lpstr>Exam 2 Review Topics</vt:lpstr>
      <vt:lpstr>Exam 2 Review Topics</vt:lpstr>
      <vt:lpstr>Exam 2 Review Topics</vt:lpstr>
      <vt:lpstr>Exam 2 Review Topics</vt:lpstr>
    </vt:vector>
  </TitlesOfParts>
  <Company>University of Washington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bancell</dc:creator>
  <cp:lastModifiedBy>Ancell, Brian</cp:lastModifiedBy>
  <cp:revision>18</cp:revision>
  <dcterms:created xsi:type="dcterms:W3CDTF">2011-03-08T04:03:04Z</dcterms:created>
  <dcterms:modified xsi:type="dcterms:W3CDTF">2022-10-20T21:17:21Z</dcterms:modified>
</cp:coreProperties>
</file>