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65" r:id="rId2"/>
    <p:sldId id="266" r:id="rId3"/>
    <p:sldId id="267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15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819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196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7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8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9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0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01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2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0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20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205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206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207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DEB8F4A-3477-46C0-9CD6-AD6D565775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381C02-FC8D-4C04-B8CE-9A522BE0670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DFF1CA-546A-4CC5-86C7-BBF12BC7299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CAC8A41-9679-49BC-BF75-24377C6B2C7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7976DB3-FA22-4F83-8F4B-A56FE5097B9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20CC4A-C432-4E87-BD2D-75F099AAF0B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D50564-DBFA-4661-95CC-6D67477D374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F503080-299B-47A9-9CA4-569C518F257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D414BF-6401-42F9-BD5C-20A376B09F3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E5B391-BC87-4C40-9CCE-E21036A8D67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E262AB4-B07B-4B8B-B1EA-95C7954C9F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51226665-5A26-47F2-99F0-AB156E8C5E39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717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7174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5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6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7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8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79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0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81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18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18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200" u="sng" dirty="0"/>
              <a:t>Honors Extra Credit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b="1" dirty="0"/>
              <a:t>1) Independent Research</a:t>
            </a:r>
          </a:p>
          <a:p>
            <a:pPr marL="0" indent="0">
              <a:buNone/>
            </a:pPr>
            <a:r>
              <a:rPr lang="en-US" sz="2800" dirty="0"/>
              <a:t>    - Choose an atmospheric topic that interests you (e.g., </a:t>
            </a:r>
          </a:p>
          <a:p>
            <a:pPr marL="0" indent="0">
              <a:buNone/>
            </a:pPr>
            <a:r>
              <a:rPr lang="en-US" sz="2800" dirty="0"/>
              <a:t>       climate change, hurricanes, dust storms, etc.)</a:t>
            </a:r>
          </a:p>
          <a:p>
            <a:pPr marL="0" indent="0">
              <a:buNone/>
            </a:pPr>
            <a:r>
              <a:rPr lang="en-US" sz="2800" dirty="0"/>
              <a:t>    - Research a SPECIFIC aspect of that topic (at least 2 </a:t>
            </a:r>
          </a:p>
          <a:p>
            <a:pPr marL="0" indent="0">
              <a:buNone/>
            </a:pPr>
            <a:r>
              <a:rPr lang="en-US" sz="2800" dirty="0"/>
              <a:t>       reputable sources required)</a:t>
            </a:r>
          </a:p>
          <a:p>
            <a:pPr marL="0" indent="0">
              <a:buNone/>
            </a:pPr>
            <a:r>
              <a:rPr lang="en-US" sz="2800" dirty="0"/>
              <a:t>    - Discuss your research with me for 10 minutes and </a:t>
            </a:r>
          </a:p>
          <a:p>
            <a:pPr marL="0" indent="0">
              <a:buNone/>
            </a:pPr>
            <a:r>
              <a:rPr lang="en-US" sz="2800" dirty="0"/>
              <a:t>      provide me your sources</a:t>
            </a:r>
          </a:p>
          <a:p>
            <a:pPr marL="0" indent="0">
              <a:buNone/>
            </a:pPr>
            <a:r>
              <a:rPr lang="en-US" sz="2800" dirty="0"/>
              <a:t>    - Points added to final grade: 5 or 10 (depending on </a:t>
            </a:r>
          </a:p>
          <a:p>
            <a:pPr marL="0" indent="0">
              <a:buNone/>
            </a:pPr>
            <a:r>
              <a:rPr lang="en-US" sz="2800" dirty="0"/>
              <a:t>      depth of research)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200" u="sng" dirty="0"/>
              <a:t>Honors Extra Credit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b="1" dirty="0"/>
              <a:t>2) Wind Turbine Challenge</a:t>
            </a:r>
          </a:p>
          <a:p>
            <a:pPr marL="0" indent="0">
              <a:buNone/>
            </a:pPr>
            <a:r>
              <a:rPr lang="en-US" sz="2800" dirty="0"/>
              <a:t>     - Check out a wind turbine kit from me for 1 week </a:t>
            </a:r>
          </a:p>
          <a:p>
            <a:pPr marL="0" indent="0">
              <a:buNone/>
            </a:pPr>
            <a:r>
              <a:rPr lang="en-US" sz="2800" dirty="0"/>
              <a:t>     - Using index cards, scissors, tape, and the wooden </a:t>
            </a:r>
          </a:p>
          <a:p>
            <a:pPr marL="0" indent="0">
              <a:buNone/>
            </a:pPr>
            <a:r>
              <a:rPr lang="en-US" sz="2800" dirty="0"/>
              <a:t>       pegs, DESIGN 2 DIFFERENT </a:t>
            </a:r>
          </a:p>
          <a:p>
            <a:pPr marL="0" indent="0">
              <a:buNone/>
            </a:pPr>
            <a:r>
              <a:rPr lang="en-US" sz="2800" dirty="0"/>
              <a:t>       CONFIGURATIONS (number of blades, blade size, </a:t>
            </a:r>
          </a:p>
          <a:p>
            <a:pPr marL="0" indent="0">
              <a:buNone/>
            </a:pPr>
            <a:r>
              <a:rPr lang="en-US" sz="2800" dirty="0"/>
              <a:t>       blade shape, blade location on wooden peg)</a:t>
            </a:r>
          </a:p>
          <a:p>
            <a:pPr marL="0" indent="0">
              <a:buNone/>
            </a:pPr>
            <a:r>
              <a:rPr lang="en-US" sz="2800" dirty="0"/>
              <a:t>     - Discuss and test your design with me for 10 minutes</a:t>
            </a:r>
          </a:p>
          <a:p>
            <a:pPr marL="0" indent="0">
              <a:buNone/>
            </a:pPr>
            <a:r>
              <a:rPr lang="en-US" sz="2800" dirty="0"/>
              <a:t>     - Points added to final grade: 5 or 10 (depending on </a:t>
            </a:r>
          </a:p>
          <a:p>
            <a:pPr marL="0" indent="0">
              <a:buNone/>
            </a:pPr>
            <a:r>
              <a:rPr lang="en-US" sz="2800" dirty="0"/>
              <a:t>       thought behind design and blade test)</a:t>
            </a:r>
          </a:p>
        </p:txBody>
      </p:sp>
    </p:spTree>
    <p:extLst>
      <p:ext uri="{BB962C8B-B14F-4D97-AF65-F5344CB8AC3E}">
        <p14:creationId xmlns:p14="http://schemas.microsoft.com/office/powerpoint/2010/main" val="1294574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200" u="sng" dirty="0"/>
              <a:t>Honors Extra Credit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b="1" dirty="0"/>
              <a:t>3) Conduct a Weather Discussion</a:t>
            </a:r>
          </a:p>
          <a:p>
            <a:pPr marL="0" indent="0">
              <a:buNone/>
            </a:pPr>
            <a:r>
              <a:rPr lang="en-US" sz="2800" dirty="0"/>
              <a:t>    - Prepare a weather discussion similar to the ones done </a:t>
            </a:r>
          </a:p>
          <a:p>
            <a:pPr marL="0" indent="0">
              <a:buNone/>
            </a:pPr>
            <a:r>
              <a:rPr lang="en-US" sz="2800" dirty="0"/>
              <a:t>      in class each Friday using the “Weather Links” link on </a:t>
            </a:r>
          </a:p>
          <a:p>
            <a:pPr marL="0" indent="0">
              <a:buNone/>
            </a:pPr>
            <a:r>
              <a:rPr lang="en-US" sz="2800" dirty="0"/>
              <a:t>      the class website</a:t>
            </a:r>
          </a:p>
          <a:p>
            <a:pPr marL="0" indent="0">
              <a:buNone/>
            </a:pPr>
            <a:r>
              <a:rPr lang="en-US" sz="2800" dirty="0"/>
              <a:t>    - Weather discussion should include details on the last </a:t>
            </a:r>
          </a:p>
          <a:p>
            <a:pPr marL="0" indent="0">
              <a:buNone/>
            </a:pPr>
            <a:r>
              <a:rPr lang="en-US" sz="2800" dirty="0"/>
              <a:t>      several days, current conditions, and the forecast</a:t>
            </a:r>
          </a:p>
          <a:p>
            <a:pPr marL="0" indent="0">
              <a:buNone/>
            </a:pPr>
            <a:r>
              <a:rPr lang="en-US" sz="2800" dirty="0"/>
              <a:t>    - Present your weather discussion to me (10 minutes)</a:t>
            </a:r>
          </a:p>
          <a:p>
            <a:pPr marL="0" indent="0">
              <a:buNone/>
            </a:pPr>
            <a:r>
              <a:rPr lang="en-US" sz="2800" dirty="0"/>
              <a:t>    - Points added to final grade: 5 or 10 (depending on the </a:t>
            </a:r>
          </a:p>
          <a:p>
            <a:pPr marL="0" indent="0">
              <a:buNone/>
            </a:pPr>
            <a:r>
              <a:rPr lang="en-US" sz="2800" dirty="0"/>
              <a:t>      quality of the weather discussion)</a:t>
            </a:r>
          </a:p>
        </p:txBody>
      </p:sp>
    </p:spTree>
    <p:extLst>
      <p:ext uri="{BB962C8B-B14F-4D97-AF65-F5344CB8AC3E}">
        <p14:creationId xmlns:p14="http://schemas.microsoft.com/office/powerpoint/2010/main" val="84020461"/>
      </p:ext>
    </p:extLst>
  </p:cSld>
  <p:clrMapOvr>
    <a:masterClrMapping/>
  </p:clrMapOvr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2428</TotalTime>
  <Words>273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Garamond</vt:lpstr>
      <vt:lpstr>Wingdings</vt:lpstr>
      <vt:lpstr>Stream</vt:lpstr>
      <vt:lpstr>Honors Extra Credit Opportunities</vt:lpstr>
      <vt:lpstr>Honors Extra Credit Opportunities</vt:lpstr>
      <vt:lpstr>Honors Extra Credit Opportunities</vt:lpstr>
    </vt:vector>
  </TitlesOfParts>
  <Company>University of Washington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bancell</dc:creator>
  <cp:lastModifiedBy>Ancell, Brian</cp:lastModifiedBy>
  <cp:revision>23</cp:revision>
  <dcterms:created xsi:type="dcterms:W3CDTF">2011-03-08T04:03:04Z</dcterms:created>
  <dcterms:modified xsi:type="dcterms:W3CDTF">2022-10-14T14:57:46Z</dcterms:modified>
</cp:coreProperties>
</file>